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FF0066"/>
    <a:srgbClr val="FF6B90"/>
    <a:srgbClr val="E0A4BE"/>
    <a:srgbClr val="990099"/>
    <a:srgbClr val="FA70F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" name="Picture 20" descr="http://versporttvonline.com/wp-content/uploads/paper-texture-20141021034343-5445d66fc1f85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64" name="Picture 16" descr="http://cdn-media-1.lifehack.org/wp-content/files/2013/05/paint.pn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85720" y="5072074"/>
            <a:ext cx="9072594" cy="1785926"/>
          </a:xfrm>
          <a:prstGeom prst="rect">
            <a:avLst/>
          </a:prstGeom>
          <a:noFill/>
        </p:spPr>
      </p:pic>
      <p:pic>
        <p:nvPicPr>
          <p:cNvPr id="2056" name="Picture 8" descr="http://tochka536.at.ua/Pics/Pics_fo_site/klayksa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20827330">
            <a:off x="5722280" y="3370941"/>
            <a:ext cx="851677" cy="802440"/>
          </a:xfrm>
          <a:prstGeom prst="rect">
            <a:avLst/>
          </a:prstGeom>
          <a:noFill/>
        </p:spPr>
      </p:pic>
      <p:pic>
        <p:nvPicPr>
          <p:cNvPr id="2090" name="Picture 42" descr="http://www.webdesignhot.com/wp-content/uploads/2012/09/Splashes-of-Colorful-Ink-Vector-Art.jpg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 rot="2996930">
            <a:off x="187152" y="4813002"/>
            <a:ext cx="2143140" cy="2047220"/>
          </a:xfrm>
          <a:prstGeom prst="rect">
            <a:avLst/>
          </a:prstGeom>
          <a:noFill/>
        </p:spPr>
      </p:pic>
      <p:pic>
        <p:nvPicPr>
          <p:cNvPr id="43" name="Picture 8" descr="http://tochka536.at.ua/Pics/Pics_fo_site/klayksa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prstClr val="black"/>
              <a:srgbClr val="FA70F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21398234">
            <a:off x="2163689" y="5808376"/>
            <a:ext cx="768739" cy="724296"/>
          </a:xfrm>
          <a:prstGeom prst="rect">
            <a:avLst/>
          </a:prstGeom>
          <a:noFill/>
        </p:spPr>
      </p:pic>
      <p:pic>
        <p:nvPicPr>
          <p:cNvPr id="48" name="Picture 50" descr="http://img00.deviantart.net/20d8/i/2011/099/1/d/wood_frame_003_by_ookamikasumi-d3djzfd.png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1250173" y="-1250173"/>
            <a:ext cx="6858000" cy="9358346"/>
          </a:xfrm>
          <a:prstGeom prst="rect">
            <a:avLst/>
          </a:prstGeom>
          <a:noFill/>
        </p:spPr>
      </p:pic>
      <p:pic>
        <p:nvPicPr>
          <p:cNvPr id="42" name="Picture 8" descr="http://tochka536.at.ua/Pics/Pics_fo_site/klayksa.png"/>
          <p:cNvPicPr>
            <a:picLocks noChangeAspect="1" noChangeArrowheads="1"/>
          </p:cNvPicPr>
          <p:nvPr userDrawn="1"/>
        </p:nvPicPr>
        <p:blipFill>
          <a:blip r:embed="rId8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rot="20827330">
            <a:off x="74972" y="4581358"/>
            <a:ext cx="811224" cy="764325"/>
          </a:xfrm>
          <a:prstGeom prst="rect">
            <a:avLst/>
          </a:prstGeom>
          <a:noFill/>
        </p:spPr>
      </p:pic>
      <p:pic>
        <p:nvPicPr>
          <p:cNvPr id="9" name="Picture 18" descr="http://vporoshke.at.ua/da4a3ae5.jpg"/>
          <p:cNvPicPr>
            <a:picLocks noChangeAspect="1" noChangeArrowheads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2857496"/>
            <a:ext cx="2928926" cy="3622346"/>
          </a:xfrm>
          <a:prstGeom prst="rect">
            <a:avLst/>
          </a:prstGeom>
          <a:noFill/>
          <a:effectLst>
            <a:softEdge rad="12700"/>
          </a:effectLst>
        </p:spPr>
      </p:pic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4AFD90-67C5-4341-BE9A-B4B0FF7F220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9CDB6F-56B3-4268-8572-F3026C014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4AFD90-67C5-4341-BE9A-B4B0FF7F220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9CDB6F-56B3-4268-8572-F3026C014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6" descr="http://cdn-media-1.lifehack.org/wp-content/files/2013/05/paint.pn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000232" y="5234114"/>
            <a:ext cx="7143768" cy="1623886"/>
          </a:xfrm>
          <a:prstGeom prst="rect">
            <a:avLst/>
          </a:prstGeom>
          <a:noFill/>
        </p:spPr>
      </p:pic>
      <p:pic>
        <p:nvPicPr>
          <p:cNvPr id="12" name="Picture 4" descr="http://smolensk-i.ru/wp-content/uploads/2015/01/oZD5eW6Es8E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5" y="5548228"/>
            <a:ext cx="1643074" cy="1094812"/>
          </a:xfrm>
          <a:prstGeom prst="rect">
            <a:avLst/>
          </a:prstGeom>
          <a:noFill/>
        </p:spPr>
      </p:pic>
      <p:pic>
        <p:nvPicPr>
          <p:cNvPr id="13" name="Picture 4" descr="http://smolensk-i.ru/wp-content/uploads/2015/01/oZD5eW6Es8E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84" y="5500702"/>
            <a:ext cx="1643074" cy="1094812"/>
          </a:xfrm>
          <a:prstGeom prst="rect">
            <a:avLst/>
          </a:prstGeom>
          <a:noFill/>
        </p:spPr>
      </p:pic>
      <p:pic>
        <p:nvPicPr>
          <p:cNvPr id="11" name="Picture 8" descr="http://tochka536.at.ua/Pics/Pics_fo_site/klayksa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20902061">
            <a:off x="563364" y="5354519"/>
            <a:ext cx="747545" cy="704328"/>
          </a:xfrm>
          <a:prstGeom prst="rect">
            <a:avLst/>
          </a:prstGeom>
          <a:noFill/>
        </p:spPr>
      </p:pic>
      <p:pic>
        <p:nvPicPr>
          <p:cNvPr id="14" name="Picture 8" descr="http://tochka536.at.ua/Pics/Pics_fo_site/klayksa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1204779">
            <a:off x="7813460" y="5250431"/>
            <a:ext cx="747545" cy="704328"/>
          </a:xfrm>
          <a:prstGeom prst="rect">
            <a:avLst/>
          </a:prstGeom>
          <a:noFill/>
        </p:spPr>
      </p:pic>
      <p:pic>
        <p:nvPicPr>
          <p:cNvPr id="15" name="Picture 50" descr="http://img00.deviantart.net/20d8/i/2011/099/1/d/wood_frame_003_by_ookamikasumi-d3djzfd.png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1250173" y="-1250173"/>
            <a:ext cx="6858000" cy="935834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6" descr="http://cdn-media-1.lifehack.org/wp-content/files/2013/05/paint.pn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5508004"/>
            <a:ext cx="8786810" cy="1349996"/>
          </a:xfrm>
          <a:prstGeom prst="rect">
            <a:avLst/>
          </a:prstGeom>
          <a:noFill/>
        </p:spPr>
      </p:pic>
      <p:pic>
        <p:nvPicPr>
          <p:cNvPr id="8" name="Picture 18" descr="http://vporoshke.at.ua/da4a3ae5.jpg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00034" y="4429132"/>
            <a:ext cx="1830005" cy="2263257"/>
          </a:xfrm>
          <a:prstGeom prst="rect">
            <a:avLst/>
          </a:prstGeom>
          <a:noFill/>
          <a:effectLst>
            <a:softEdge rad="12700"/>
          </a:effectLst>
        </p:spPr>
      </p:pic>
      <p:pic>
        <p:nvPicPr>
          <p:cNvPr id="10" name="Picture 50" descr="http://img00.deviantart.net/20d8/i/2011/099/1/d/wood_frame_003_by_ookamikasumi-d3djzfd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250173" y="-1250173"/>
            <a:ext cx="6858000" cy="935834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0" descr="http://img00.deviantart.net/20d8/i/2011/099/1/d/wood_frame_003_by_ookamikasumi-d3djzfd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250173" y="-1250173"/>
            <a:ext cx="6858000" cy="9358346"/>
          </a:xfrm>
          <a:prstGeom prst="rect">
            <a:avLst/>
          </a:prstGeom>
          <a:noFill/>
        </p:spPr>
      </p:pic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4AFD90-67C5-4341-BE9A-B4B0FF7F220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9CDB6F-56B3-4268-8572-F3026C014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4AFD90-67C5-4341-BE9A-B4B0FF7F220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9CDB6F-56B3-4268-8572-F3026C014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4AFD90-67C5-4341-BE9A-B4B0FF7F220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9CDB6F-56B3-4268-8572-F3026C014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4AFD90-67C5-4341-BE9A-B4B0FF7F220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9CDB6F-56B3-4268-8572-F3026C014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34AFD90-67C5-4341-BE9A-B4B0FF7F220D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79CDB6F-56B3-4268-8572-F3026C014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0" descr="http://versporttvonline.com/wp-content/uploads/paper-texture-20141021034343-5445d66fc1f85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0.xm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slide" Target="slide7.xml"/><Relationship Id="rId1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0.xm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slide" Target="slide7.xml"/><Relationship Id="rId1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17.jpeg"/><Relationship Id="rId2" Type="http://schemas.openxmlformats.org/officeDocument/2006/relationships/image" Target="../media/image20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0.xm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slide" Target="slide7.xml"/><Relationship Id="rId1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17.jpeg"/><Relationship Id="rId2" Type="http://schemas.openxmlformats.org/officeDocument/2006/relationships/image" Target="../media/image21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0.xm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slide" Target="slide7.xml"/><Relationship Id="rId1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17.jpeg"/><Relationship Id="rId2" Type="http://schemas.openxmlformats.org/officeDocument/2006/relationships/image" Target="../media/image22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0.xm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slide" Target="slide7.xml"/><Relationship Id="rId1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17.jpeg"/><Relationship Id="rId2" Type="http://schemas.openxmlformats.org/officeDocument/2006/relationships/image" Target="../media/image23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0.xm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slide" Target="slide7.xml"/><Relationship Id="rId1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17.jpeg"/><Relationship Id="rId2" Type="http://schemas.openxmlformats.org/officeDocument/2006/relationships/image" Target="../media/image24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0.xm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slide" Target="slide7.xml"/><Relationship Id="rId1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17.jpeg"/><Relationship Id="rId2" Type="http://schemas.openxmlformats.org/officeDocument/2006/relationships/image" Target="../media/image25.jpeg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0.xml"/><Relationship Id="rId10" Type="http://schemas.openxmlformats.org/officeDocument/2006/relationships/image" Target="../media/image16.jpeg"/><Relationship Id="rId4" Type="http://schemas.openxmlformats.org/officeDocument/2006/relationships/image" Target="../media/image13.jpeg"/><Relationship Id="rId9" Type="http://schemas.openxmlformats.org/officeDocument/2006/relationships/slide" Target="slide7.xml"/><Relationship Id="rId1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сведения 2">
            <a:hlinkClick r:id="rId2" action="ppaction://hlinksldjump" highlightClick="1"/>
          </p:cNvPr>
          <p:cNvSpPr/>
          <p:nvPr/>
        </p:nvSpPr>
        <p:spPr>
          <a:xfrm>
            <a:off x="539552" y="5661248"/>
            <a:ext cx="648072" cy="648072"/>
          </a:xfrm>
          <a:prstGeom prst="actionButtonInformation">
            <a:avLst/>
          </a:prstGeom>
          <a:solidFill>
            <a:srgbClr val="FF6B90"/>
          </a:solidFill>
          <a:ln>
            <a:solidFill>
              <a:srgbClr val="E0A4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544" y="1772816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Неделя «Путешествие в Австралию»</a:t>
            </a:r>
          </a:p>
          <a:p>
            <a:pPr algn="ctr"/>
            <a:r>
              <a:rPr lang="ru-RU" sz="4400" b="1" dirty="0" smtClean="0">
                <a:solidFill>
                  <a:srgbClr val="FF0066"/>
                </a:solidFill>
                <a:latin typeface="Monotype Corsiva" pitchFamily="66" charset="0"/>
              </a:rPr>
              <a:t>Рисование </a:t>
            </a:r>
            <a:r>
              <a:rPr lang="ru-RU" sz="4400" b="1" dirty="0" smtClean="0">
                <a:solidFill>
                  <a:srgbClr val="FF0066"/>
                </a:solidFill>
                <a:latin typeface="Monotype Corsiva" pitchFamily="66" charset="0"/>
              </a:rPr>
              <a:t> на тему </a:t>
            </a:r>
          </a:p>
          <a:p>
            <a:pPr algn="ctr"/>
            <a:r>
              <a:rPr lang="ru-RU" sz="4400" b="1" dirty="0" smtClean="0">
                <a:solidFill>
                  <a:srgbClr val="FF0066"/>
                </a:solidFill>
                <a:latin typeface="Monotype Corsiva" pitchFamily="66" charset="0"/>
              </a:rPr>
              <a:t>«Мой </a:t>
            </a:r>
            <a:r>
              <a:rPr lang="ru-RU" sz="4400" b="1" dirty="0" smtClean="0">
                <a:solidFill>
                  <a:srgbClr val="FF0066"/>
                </a:solidFill>
                <a:latin typeface="Monotype Corsiva" pitchFamily="66" charset="0"/>
              </a:rPr>
              <a:t>любимый  мишка»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7224" y="500042"/>
            <a:ext cx="7429552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800080"/>
                </a:solidFill>
              </a:rPr>
              <a:t>МБДОУ «Детский сад №78 комбинированного вида  с татарским языком воспитания и </a:t>
            </a:r>
            <a:r>
              <a:rPr lang="ru-RU" sz="2000" b="1" dirty="0" smtClean="0">
                <a:solidFill>
                  <a:srgbClr val="800080"/>
                </a:solidFill>
              </a:rPr>
              <a:t>обучения Авиастроительного района г.Казани</a:t>
            </a:r>
            <a:endParaRPr lang="ru-RU" sz="2000" b="1" dirty="0">
              <a:solidFill>
                <a:srgbClr val="80008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0298" y="478632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Подготовительная к школе группа</a:t>
            </a:r>
          </a:p>
        </p:txBody>
      </p:sp>
      <p:pic>
        <p:nvPicPr>
          <p:cNvPr id="8" name="Picture 2" descr="C:\Users\Артем\Pictures\17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52"/>
          <a:stretch>
            <a:fillRect/>
          </a:stretch>
        </p:blipFill>
        <p:spPr bwMode="auto">
          <a:xfrm>
            <a:off x="1285852" y="3500438"/>
            <a:ext cx="1833118" cy="1944216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Неделя «Путешествие в Австралию»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8"/>
            <a:ext cx="5832648" cy="453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683568" y="620688"/>
            <a:ext cx="1440160" cy="1008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683568" y="1844824"/>
            <a:ext cx="1440160" cy="10081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683568" y="3068960"/>
            <a:ext cx="1440160" cy="1008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1979712" y="5301208"/>
            <a:ext cx="1440160" cy="10081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1" action="ppaction://hlinksldjump"/>
          </p:cNvPr>
          <p:cNvSpPr/>
          <p:nvPr/>
        </p:nvSpPr>
        <p:spPr>
          <a:xfrm>
            <a:off x="3707904" y="5301208"/>
            <a:ext cx="1440160" cy="10081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3" action="ppaction://hlinksldjump"/>
          </p:cNvPr>
          <p:cNvSpPr/>
          <p:nvPr/>
        </p:nvSpPr>
        <p:spPr>
          <a:xfrm>
            <a:off x="5436096" y="5301208"/>
            <a:ext cx="1440160" cy="1008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5" action="ppaction://hlinksldjump"/>
          </p:cNvPr>
          <p:cNvSpPr/>
          <p:nvPr/>
        </p:nvSpPr>
        <p:spPr>
          <a:xfrm>
            <a:off x="7092280" y="5301208"/>
            <a:ext cx="1440160" cy="10081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" action="ppaction://hlinkshowjump?jump=firstslide" highlightClick="1"/>
          </p:cNvPr>
          <p:cNvSpPr/>
          <p:nvPr/>
        </p:nvSpPr>
        <p:spPr>
          <a:xfrm>
            <a:off x="8316416" y="3068960"/>
            <a:ext cx="683568" cy="720080"/>
          </a:xfrm>
          <a:prstGeom prst="actionButtonHome">
            <a:avLst/>
          </a:prstGeom>
          <a:solidFill>
            <a:srgbClr val="E0A4BE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39752" y="4437112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800080"/>
                </a:solidFill>
              </a:rPr>
              <a:t>7. А теперь                                                     раскрасьте  мишку  цветными  карандашами!</a:t>
            </a:r>
            <a:endParaRPr lang="ru-RU" sz="2000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Спасибо за внимание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57356" y="1643050"/>
            <a:ext cx="5929354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</a:p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внимание!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5786" y="2143116"/>
            <a:ext cx="75009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800080"/>
                </a:solidFill>
              </a:rPr>
              <a:t>                     Ребята! </a:t>
            </a:r>
          </a:p>
          <a:p>
            <a:r>
              <a:rPr lang="ru-RU" sz="3600" b="1" i="1" dirty="0" smtClean="0">
                <a:solidFill>
                  <a:srgbClr val="800080"/>
                </a:solidFill>
              </a:rPr>
              <a:t>А у вас есть любимые игрушки? Сегодня на занятии мы научимся рисовать плюшевого      медвежонка.</a:t>
            </a:r>
            <a:endParaRPr lang="ru-RU" sz="3600" b="1" i="1" dirty="0">
              <a:solidFill>
                <a:srgbClr val="800080"/>
              </a:solidFill>
            </a:endParaRPr>
          </a:p>
        </p:txBody>
      </p:sp>
      <p:pic>
        <p:nvPicPr>
          <p:cNvPr id="4" name="Picture 2" descr="C:\Users\Артем\Pictures\1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52"/>
          <a:stretch>
            <a:fillRect/>
          </a:stretch>
        </p:blipFill>
        <p:spPr bwMode="auto">
          <a:xfrm>
            <a:off x="5572132" y="3929066"/>
            <a:ext cx="1833118" cy="1944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1000108"/>
            <a:ext cx="7429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https://skazki.rustih.ru/viktor-dragunskij-drug-detstva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/ 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начала пройдите по этой ссылке и прочитайте сказку </a:t>
            </a:r>
            <a:r>
              <a:rPr lang="ru-RU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Викторв</a:t>
            </a:r>
            <a:r>
              <a:rPr lang="ru-RU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Драгунского «Друг детства»</a:t>
            </a:r>
            <a:endParaRPr lang="ru-RU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642918"/>
            <a:ext cx="5832648" cy="453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683568" y="620688"/>
            <a:ext cx="1440160" cy="1008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683568" y="1844824"/>
            <a:ext cx="1440160" cy="10081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683568" y="3068960"/>
            <a:ext cx="1440160" cy="1008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1979712" y="5301208"/>
            <a:ext cx="1440160" cy="10081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1" action="ppaction://hlinksldjump"/>
          </p:cNvPr>
          <p:cNvSpPr/>
          <p:nvPr/>
        </p:nvSpPr>
        <p:spPr>
          <a:xfrm>
            <a:off x="3707904" y="5301208"/>
            <a:ext cx="1440160" cy="10081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3" action="ppaction://hlinksldjump"/>
          </p:cNvPr>
          <p:cNvSpPr/>
          <p:nvPr/>
        </p:nvSpPr>
        <p:spPr>
          <a:xfrm>
            <a:off x="5436096" y="5301208"/>
            <a:ext cx="1440160" cy="1008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5" action="ppaction://hlinksldjump"/>
          </p:cNvPr>
          <p:cNvSpPr/>
          <p:nvPr/>
        </p:nvSpPr>
        <p:spPr>
          <a:xfrm>
            <a:off x="7092280" y="5301208"/>
            <a:ext cx="1440160" cy="10081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8"/>
            <a:ext cx="5832648" cy="453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683568" y="620688"/>
            <a:ext cx="1440160" cy="1008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683568" y="1844824"/>
            <a:ext cx="1440160" cy="10081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683568" y="3068960"/>
            <a:ext cx="1440160" cy="1008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1979712" y="5301208"/>
            <a:ext cx="1440160" cy="10081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1" action="ppaction://hlinksldjump"/>
          </p:cNvPr>
          <p:cNvSpPr/>
          <p:nvPr/>
        </p:nvSpPr>
        <p:spPr>
          <a:xfrm>
            <a:off x="3707904" y="5301208"/>
            <a:ext cx="1440160" cy="10081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3" action="ppaction://hlinksldjump"/>
          </p:cNvPr>
          <p:cNvSpPr/>
          <p:nvPr/>
        </p:nvSpPr>
        <p:spPr>
          <a:xfrm>
            <a:off x="5436096" y="5301208"/>
            <a:ext cx="1440160" cy="1008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5" action="ppaction://hlinksldjump"/>
          </p:cNvPr>
          <p:cNvSpPr/>
          <p:nvPr/>
        </p:nvSpPr>
        <p:spPr>
          <a:xfrm>
            <a:off x="7092280" y="5301208"/>
            <a:ext cx="1440160" cy="10081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39752" y="4437112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800080"/>
                </a:solidFill>
              </a:rPr>
              <a:t>1. Рисуем большой овал – это будет голова, и внутри овал поменьше – это будет мордочка.</a:t>
            </a:r>
            <a:endParaRPr lang="ru-RU" sz="2000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8"/>
            <a:ext cx="5832648" cy="453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683568" y="620688"/>
            <a:ext cx="1440160" cy="1008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683568" y="1844824"/>
            <a:ext cx="1440160" cy="10081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683568" y="3068960"/>
            <a:ext cx="1440160" cy="1008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1979712" y="5301208"/>
            <a:ext cx="1440160" cy="10081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1" action="ppaction://hlinksldjump"/>
          </p:cNvPr>
          <p:cNvSpPr/>
          <p:nvPr/>
        </p:nvSpPr>
        <p:spPr>
          <a:xfrm>
            <a:off x="3707904" y="5301208"/>
            <a:ext cx="1440160" cy="10081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3" action="ppaction://hlinksldjump"/>
          </p:cNvPr>
          <p:cNvSpPr/>
          <p:nvPr/>
        </p:nvSpPr>
        <p:spPr>
          <a:xfrm>
            <a:off x="5436096" y="5301208"/>
            <a:ext cx="1440160" cy="1008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5" action="ppaction://hlinksldjump"/>
          </p:cNvPr>
          <p:cNvSpPr/>
          <p:nvPr/>
        </p:nvSpPr>
        <p:spPr>
          <a:xfrm>
            <a:off x="7092280" y="5301208"/>
            <a:ext cx="1440160" cy="10081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267744" y="4365104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800080"/>
                </a:solidFill>
              </a:rPr>
              <a:t>2. Рисуем два уха, круглые глаза, зрачки и блики в них. Затем рисуем брови.</a:t>
            </a:r>
            <a:endParaRPr lang="ru-RU" sz="2000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8"/>
            <a:ext cx="5832648" cy="453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683568" y="620688"/>
            <a:ext cx="1440160" cy="1008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683568" y="1844824"/>
            <a:ext cx="1440160" cy="10081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683568" y="3068960"/>
            <a:ext cx="1440160" cy="1008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1979712" y="5301208"/>
            <a:ext cx="1440160" cy="10081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1" action="ppaction://hlinksldjump"/>
          </p:cNvPr>
          <p:cNvSpPr/>
          <p:nvPr/>
        </p:nvSpPr>
        <p:spPr>
          <a:xfrm>
            <a:off x="3707904" y="5301208"/>
            <a:ext cx="1440160" cy="10081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3" action="ppaction://hlinksldjump"/>
          </p:cNvPr>
          <p:cNvSpPr/>
          <p:nvPr/>
        </p:nvSpPr>
        <p:spPr>
          <a:xfrm>
            <a:off x="5436096" y="5301208"/>
            <a:ext cx="1440160" cy="1008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5" action="ppaction://hlinksldjump"/>
          </p:cNvPr>
          <p:cNvSpPr/>
          <p:nvPr/>
        </p:nvSpPr>
        <p:spPr>
          <a:xfrm>
            <a:off x="7092280" y="5301208"/>
            <a:ext cx="1440160" cy="10081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39752" y="4365104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800080"/>
                </a:solidFill>
              </a:rPr>
              <a:t>3. Рисуем большой нос и блик в нём,  ротик и язычок.</a:t>
            </a:r>
            <a:endParaRPr lang="ru-RU" sz="2000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8"/>
            <a:ext cx="5832648" cy="453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683568" y="620688"/>
            <a:ext cx="1440160" cy="1008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683568" y="1844824"/>
            <a:ext cx="1440160" cy="10081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683568" y="3068960"/>
            <a:ext cx="1440160" cy="1008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1979712" y="5301208"/>
            <a:ext cx="1440160" cy="10081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1" action="ppaction://hlinksldjump"/>
          </p:cNvPr>
          <p:cNvSpPr/>
          <p:nvPr/>
        </p:nvSpPr>
        <p:spPr>
          <a:xfrm>
            <a:off x="3707904" y="5301208"/>
            <a:ext cx="1440160" cy="10081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3" action="ppaction://hlinksldjump"/>
          </p:cNvPr>
          <p:cNvSpPr/>
          <p:nvPr/>
        </p:nvSpPr>
        <p:spPr>
          <a:xfrm>
            <a:off x="5436096" y="5301208"/>
            <a:ext cx="1440160" cy="1008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5" action="ppaction://hlinksldjump"/>
          </p:cNvPr>
          <p:cNvSpPr/>
          <p:nvPr/>
        </p:nvSpPr>
        <p:spPr>
          <a:xfrm>
            <a:off x="7092280" y="5301208"/>
            <a:ext cx="1440160" cy="10081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39752" y="4725144"/>
            <a:ext cx="56886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800080"/>
                </a:solidFill>
              </a:rPr>
              <a:t>4. Рисуем тело и лапы, как показано на картинке.</a:t>
            </a:r>
            <a:endParaRPr lang="ru-RU" sz="2000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8"/>
            <a:ext cx="5832648" cy="453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683568" y="620688"/>
            <a:ext cx="1440160" cy="1008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683568" y="1844824"/>
            <a:ext cx="1440160" cy="10081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683568" y="3068960"/>
            <a:ext cx="1440160" cy="1008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1979712" y="5301208"/>
            <a:ext cx="1440160" cy="10081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1" action="ppaction://hlinksldjump"/>
          </p:cNvPr>
          <p:cNvSpPr/>
          <p:nvPr/>
        </p:nvSpPr>
        <p:spPr>
          <a:xfrm>
            <a:off x="3707904" y="5301208"/>
            <a:ext cx="1440160" cy="10081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3" action="ppaction://hlinksldjump"/>
          </p:cNvPr>
          <p:cNvSpPr/>
          <p:nvPr/>
        </p:nvSpPr>
        <p:spPr>
          <a:xfrm>
            <a:off x="5436096" y="5301208"/>
            <a:ext cx="1440160" cy="1008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5" action="ppaction://hlinksldjump"/>
          </p:cNvPr>
          <p:cNvSpPr/>
          <p:nvPr/>
        </p:nvSpPr>
        <p:spPr>
          <a:xfrm>
            <a:off x="7092280" y="5301208"/>
            <a:ext cx="1440160" cy="10081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267744" y="4509120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800080"/>
                </a:solidFill>
              </a:rPr>
              <a:t>5. Рисуем передние лапки и проводим две </a:t>
            </a:r>
            <a:r>
              <a:rPr lang="ru-RU" sz="2000" b="1" dirty="0" err="1" smtClean="0">
                <a:solidFill>
                  <a:srgbClr val="800080"/>
                </a:solidFill>
              </a:rPr>
              <a:t>полосочки</a:t>
            </a:r>
            <a:r>
              <a:rPr lang="ru-RU" sz="2000" b="1" dirty="0" smtClean="0">
                <a:solidFill>
                  <a:srgbClr val="800080"/>
                </a:solidFill>
              </a:rPr>
              <a:t> между ног. </a:t>
            </a:r>
            <a:endParaRPr lang="ru-RU" sz="2000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620688"/>
            <a:ext cx="5832648" cy="45365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683568" y="620688"/>
            <a:ext cx="1440160" cy="1008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hlinkClick r:id="rId5" action="ppaction://hlinksldjump"/>
          </p:cNvPr>
          <p:cNvSpPr/>
          <p:nvPr/>
        </p:nvSpPr>
        <p:spPr>
          <a:xfrm>
            <a:off x="683568" y="1844824"/>
            <a:ext cx="1440160" cy="10081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hlinkClick r:id="rId7" action="ppaction://hlinksldjump"/>
          </p:cNvPr>
          <p:cNvSpPr/>
          <p:nvPr/>
        </p:nvSpPr>
        <p:spPr>
          <a:xfrm>
            <a:off x="683568" y="3068960"/>
            <a:ext cx="1440160" cy="100811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hlinkClick r:id="rId9" action="ppaction://hlinksldjump"/>
          </p:cNvPr>
          <p:cNvSpPr/>
          <p:nvPr/>
        </p:nvSpPr>
        <p:spPr>
          <a:xfrm>
            <a:off x="1979712" y="5301208"/>
            <a:ext cx="1440160" cy="10081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hlinkClick r:id="rId11" action="ppaction://hlinksldjump"/>
          </p:cNvPr>
          <p:cNvSpPr/>
          <p:nvPr/>
        </p:nvSpPr>
        <p:spPr>
          <a:xfrm>
            <a:off x="3707904" y="5301208"/>
            <a:ext cx="1440160" cy="10081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hlinkClick r:id="rId13" action="ppaction://hlinksldjump"/>
          </p:cNvPr>
          <p:cNvSpPr/>
          <p:nvPr/>
        </p:nvSpPr>
        <p:spPr>
          <a:xfrm>
            <a:off x="5436096" y="5301208"/>
            <a:ext cx="1440160" cy="10081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hlinkClick r:id="rId15" action="ppaction://hlinksldjump"/>
          </p:cNvPr>
          <p:cNvSpPr/>
          <p:nvPr/>
        </p:nvSpPr>
        <p:spPr>
          <a:xfrm>
            <a:off x="7092280" y="5301208"/>
            <a:ext cx="1440160" cy="100811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39752" y="4725144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800080"/>
                </a:solidFill>
              </a:rPr>
              <a:t>6. Обведём мишку жирными линиями.</a:t>
            </a:r>
            <a:endParaRPr lang="ru-RU" sz="2000" b="1" dirty="0">
              <a:solidFill>
                <a:srgbClr val="80008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181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Master</dc:creator>
  <cp:lastModifiedBy>Пользователь Windows</cp:lastModifiedBy>
  <cp:revision>37</cp:revision>
  <dcterms:created xsi:type="dcterms:W3CDTF">2015-10-19T14:59:10Z</dcterms:created>
  <dcterms:modified xsi:type="dcterms:W3CDTF">2020-05-04T08:51:16Z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844936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